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4660"/>
  </p:normalViewPr>
  <p:slideViewPr>
    <p:cSldViewPr snapToGrid="0">
      <p:cViewPr varScale="1">
        <p:scale>
          <a:sx n="92" d="100"/>
          <a:sy n="92" d="100"/>
        </p:scale>
        <p:origin x="108"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DCD10F-EC35-4153-8DA0-ED1BF512FAF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76A2-E819-47F3-84BF-96B0FC523E21}" type="slidenum">
              <a:rPr lang="en-US" smtClean="0"/>
              <a:t>‹#›</a:t>
            </a:fld>
            <a:endParaRPr lang="en-US"/>
          </a:p>
        </p:txBody>
      </p:sp>
    </p:spTree>
    <p:extLst>
      <p:ext uri="{BB962C8B-B14F-4D97-AF65-F5344CB8AC3E}">
        <p14:creationId xmlns:p14="http://schemas.microsoft.com/office/powerpoint/2010/main" val="100595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CD10F-EC35-4153-8DA0-ED1BF512FAF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76A2-E819-47F3-84BF-96B0FC523E21}" type="slidenum">
              <a:rPr lang="en-US" smtClean="0"/>
              <a:t>‹#›</a:t>
            </a:fld>
            <a:endParaRPr lang="en-US"/>
          </a:p>
        </p:txBody>
      </p:sp>
    </p:spTree>
    <p:extLst>
      <p:ext uri="{BB962C8B-B14F-4D97-AF65-F5344CB8AC3E}">
        <p14:creationId xmlns:p14="http://schemas.microsoft.com/office/powerpoint/2010/main" val="275905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CD10F-EC35-4153-8DA0-ED1BF512FAF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76A2-E819-47F3-84BF-96B0FC523E21}" type="slidenum">
              <a:rPr lang="en-US" smtClean="0"/>
              <a:t>‹#›</a:t>
            </a:fld>
            <a:endParaRPr lang="en-US"/>
          </a:p>
        </p:txBody>
      </p:sp>
    </p:spTree>
    <p:extLst>
      <p:ext uri="{BB962C8B-B14F-4D97-AF65-F5344CB8AC3E}">
        <p14:creationId xmlns:p14="http://schemas.microsoft.com/office/powerpoint/2010/main" val="377182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CD10F-EC35-4153-8DA0-ED1BF512FAF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76A2-E819-47F3-84BF-96B0FC523E21}" type="slidenum">
              <a:rPr lang="en-US" smtClean="0"/>
              <a:t>‹#›</a:t>
            </a:fld>
            <a:endParaRPr lang="en-US"/>
          </a:p>
        </p:txBody>
      </p:sp>
    </p:spTree>
    <p:extLst>
      <p:ext uri="{BB962C8B-B14F-4D97-AF65-F5344CB8AC3E}">
        <p14:creationId xmlns:p14="http://schemas.microsoft.com/office/powerpoint/2010/main" val="3067072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DCD10F-EC35-4153-8DA0-ED1BF512FAFF}"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E776A2-E819-47F3-84BF-96B0FC523E21}" type="slidenum">
              <a:rPr lang="en-US" smtClean="0"/>
              <a:t>‹#›</a:t>
            </a:fld>
            <a:endParaRPr lang="en-US"/>
          </a:p>
        </p:txBody>
      </p:sp>
    </p:spTree>
    <p:extLst>
      <p:ext uri="{BB962C8B-B14F-4D97-AF65-F5344CB8AC3E}">
        <p14:creationId xmlns:p14="http://schemas.microsoft.com/office/powerpoint/2010/main" val="1180836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DCD10F-EC35-4153-8DA0-ED1BF512FAF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776A2-E819-47F3-84BF-96B0FC523E21}" type="slidenum">
              <a:rPr lang="en-US" smtClean="0"/>
              <a:t>‹#›</a:t>
            </a:fld>
            <a:endParaRPr lang="en-US"/>
          </a:p>
        </p:txBody>
      </p:sp>
    </p:spTree>
    <p:extLst>
      <p:ext uri="{BB962C8B-B14F-4D97-AF65-F5344CB8AC3E}">
        <p14:creationId xmlns:p14="http://schemas.microsoft.com/office/powerpoint/2010/main" val="409551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DCD10F-EC35-4153-8DA0-ED1BF512FAFF}"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E776A2-E819-47F3-84BF-96B0FC523E21}" type="slidenum">
              <a:rPr lang="en-US" smtClean="0"/>
              <a:t>‹#›</a:t>
            </a:fld>
            <a:endParaRPr lang="en-US"/>
          </a:p>
        </p:txBody>
      </p:sp>
    </p:spTree>
    <p:extLst>
      <p:ext uri="{BB962C8B-B14F-4D97-AF65-F5344CB8AC3E}">
        <p14:creationId xmlns:p14="http://schemas.microsoft.com/office/powerpoint/2010/main" val="2502489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DCD10F-EC35-4153-8DA0-ED1BF512FAFF}"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E776A2-E819-47F3-84BF-96B0FC523E21}" type="slidenum">
              <a:rPr lang="en-US" smtClean="0"/>
              <a:t>‹#›</a:t>
            </a:fld>
            <a:endParaRPr lang="en-US"/>
          </a:p>
        </p:txBody>
      </p:sp>
    </p:spTree>
    <p:extLst>
      <p:ext uri="{BB962C8B-B14F-4D97-AF65-F5344CB8AC3E}">
        <p14:creationId xmlns:p14="http://schemas.microsoft.com/office/powerpoint/2010/main" val="3870532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CD10F-EC35-4153-8DA0-ED1BF512FAFF}"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E776A2-E819-47F3-84BF-96B0FC523E21}" type="slidenum">
              <a:rPr lang="en-US" smtClean="0"/>
              <a:t>‹#›</a:t>
            </a:fld>
            <a:endParaRPr lang="en-US"/>
          </a:p>
        </p:txBody>
      </p:sp>
    </p:spTree>
    <p:extLst>
      <p:ext uri="{BB962C8B-B14F-4D97-AF65-F5344CB8AC3E}">
        <p14:creationId xmlns:p14="http://schemas.microsoft.com/office/powerpoint/2010/main" val="427476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DCD10F-EC35-4153-8DA0-ED1BF512FAF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776A2-E819-47F3-84BF-96B0FC523E21}" type="slidenum">
              <a:rPr lang="en-US" smtClean="0"/>
              <a:t>‹#›</a:t>
            </a:fld>
            <a:endParaRPr lang="en-US"/>
          </a:p>
        </p:txBody>
      </p:sp>
    </p:spTree>
    <p:extLst>
      <p:ext uri="{BB962C8B-B14F-4D97-AF65-F5344CB8AC3E}">
        <p14:creationId xmlns:p14="http://schemas.microsoft.com/office/powerpoint/2010/main" val="106244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2DCD10F-EC35-4153-8DA0-ED1BF512FAFF}"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E776A2-E819-47F3-84BF-96B0FC523E21}" type="slidenum">
              <a:rPr lang="en-US" smtClean="0"/>
              <a:t>‹#›</a:t>
            </a:fld>
            <a:endParaRPr lang="en-US"/>
          </a:p>
        </p:txBody>
      </p:sp>
    </p:spTree>
    <p:extLst>
      <p:ext uri="{BB962C8B-B14F-4D97-AF65-F5344CB8AC3E}">
        <p14:creationId xmlns:p14="http://schemas.microsoft.com/office/powerpoint/2010/main" val="3376362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CD10F-EC35-4153-8DA0-ED1BF512FAFF}"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776A2-E819-47F3-84BF-96B0FC523E21}" type="slidenum">
              <a:rPr lang="en-US" smtClean="0"/>
              <a:t>‹#›</a:t>
            </a:fld>
            <a:endParaRPr lang="en-US"/>
          </a:p>
        </p:txBody>
      </p:sp>
    </p:spTree>
    <p:extLst>
      <p:ext uri="{BB962C8B-B14F-4D97-AF65-F5344CB8AC3E}">
        <p14:creationId xmlns:p14="http://schemas.microsoft.com/office/powerpoint/2010/main" val="2568218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0668000" y="6026024"/>
            <a:ext cx="1524000" cy="646331"/>
          </a:xfrm>
          <a:prstGeom prst="rect">
            <a:avLst/>
          </a:prstGeom>
        </p:spPr>
        <p:txBody>
          <a:bodyPr wrap="square">
            <a:spAutoFit/>
          </a:bodyPr>
          <a:lstStyle/>
          <a:p>
            <a:pPr algn="ctr">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Your </a:t>
            </a:r>
            <a:r>
              <a:rPr lang="en-US" dirty="0" smtClean="0">
                <a:latin typeface="Calibri" panose="020F0502020204030204" pitchFamily="34" charset="0"/>
                <a:ea typeface="Calibri" panose="020F0502020204030204" pitchFamily="34" charset="0"/>
                <a:cs typeface="Times New Roman" panose="02020603050405020304" pitchFamily="18" charset="0"/>
              </a:rPr>
              <a:t>logo</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HERE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975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9467850" cy="1066800"/>
          </a:xfrm>
        </p:spPr>
        <p:txBody>
          <a:bodyPr>
            <a:normAutofit/>
          </a:bodyPr>
          <a:lstStyle/>
          <a:p>
            <a:r>
              <a:rPr lang="en-US" sz="3200" dirty="0" smtClean="0">
                <a:solidFill>
                  <a:schemeClr val="bg1"/>
                </a:solidFill>
              </a:rPr>
              <a:t>Title here</a:t>
            </a:r>
            <a:endParaRPr lang="en-US" sz="3200" dirty="0">
              <a:solidFill>
                <a:schemeClr val="bg1"/>
              </a:solidFill>
            </a:endParaRPr>
          </a:p>
        </p:txBody>
      </p:sp>
      <p:sp>
        <p:nvSpPr>
          <p:cNvPr id="3" name="Content Placeholder 2"/>
          <p:cNvSpPr>
            <a:spLocks noGrp="1"/>
          </p:cNvSpPr>
          <p:nvPr>
            <p:ph idx="1"/>
          </p:nvPr>
        </p:nvSpPr>
        <p:spPr>
          <a:xfrm>
            <a:off x="838200" y="1825625"/>
            <a:ext cx="10515600" cy="3679825"/>
          </a:xfrm>
        </p:spPr>
        <p:txBody>
          <a:bodyPr/>
          <a:lstStyle/>
          <a:p>
            <a:endParaRPr lang="en-US" dirty="0"/>
          </a:p>
        </p:txBody>
      </p:sp>
      <p:sp>
        <p:nvSpPr>
          <p:cNvPr id="6" name="Rectangle 5"/>
          <p:cNvSpPr/>
          <p:nvPr/>
        </p:nvSpPr>
        <p:spPr>
          <a:xfrm>
            <a:off x="10668000" y="6026024"/>
            <a:ext cx="1524000" cy="646331"/>
          </a:xfrm>
          <a:prstGeom prst="rect">
            <a:avLst/>
          </a:prstGeom>
        </p:spPr>
        <p:txBody>
          <a:bodyPr wrap="square">
            <a:spAutoFit/>
          </a:bodyPr>
          <a:lstStyle/>
          <a:p>
            <a:pPr algn="ctr">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Your </a:t>
            </a:r>
            <a:r>
              <a:rPr lang="en-US" dirty="0" smtClean="0">
                <a:latin typeface="Calibri" panose="020F0502020204030204" pitchFamily="34" charset="0"/>
                <a:ea typeface="Calibri" panose="020F0502020204030204" pitchFamily="34" charset="0"/>
                <a:cs typeface="Times New Roman" panose="02020603050405020304" pitchFamily="18" charset="0"/>
              </a:rPr>
              <a:t>logo</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HERE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3073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067791" y="3469698"/>
            <a:ext cx="8229600" cy="1484313"/>
          </a:xfrm>
        </p:spPr>
        <p:txBody>
          <a:bodyPr>
            <a:normAutofit/>
          </a:bodyPr>
          <a:lstStyle/>
          <a:p>
            <a:pPr algn="l"/>
            <a:r>
              <a:rPr lang="en-US" sz="1100" dirty="0"/>
              <a:t>This project was supported by cooperative agreement XXXX-XX-XX-XXXX awarded by the Office of Community Oriented Policing Services, U.S. Department of Justice. The opinions contained herein are those of the author(s) and do not necessarily represent the official position or policies of the U.S. Department of Justice. References to specific agencies, companies, products, or services should not be considered an endorsement by the author(s) or the U.S. Department of Justice. Rather, the references are illustrations to supplement discussion of the issues. The Internet references cited in this publication were valid as of the date of publication. Given that URLs and websites are in constant flux, neither the author(s) nor the COPS Office can vouch for their current validity. </a:t>
            </a:r>
            <a:br>
              <a:rPr lang="en-US" sz="1100" dirty="0"/>
            </a:br>
            <a:r>
              <a:rPr lang="en-US" sz="1100" dirty="0"/>
              <a:t> </a:t>
            </a:r>
            <a:br>
              <a:rPr lang="en-US" sz="1100" dirty="0"/>
            </a:br>
            <a:r>
              <a:rPr lang="en-US" sz="1100" dirty="0"/>
              <a:t>Published [YEAR] </a:t>
            </a:r>
          </a:p>
        </p:txBody>
      </p:sp>
      <p:sp>
        <p:nvSpPr>
          <p:cNvPr id="5" name="Rectangle 4"/>
          <p:cNvSpPr/>
          <p:nvPr/>
        </p:nvSpPr>
        <p:spPr>
          <a:xfrm>
            <a:off x="10668000" y="6026024"/>
            <a:ext cx="1524000" cy="646331"/>
          </a:xfrm>
          <a:prstGeom prst="rect">
            <a:avLst/>
          </a:prstGeom>
        </p:spPr>
        <p:txBody>
          <a:bodyPr wrap="square">
            <a:spAutoFit/>
          </a:bodyPr>
          <a:lstStyle/>
          <a:p>
            <a:pPr algn="ctr">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Your </a:t>
            </a:r>
            <a:r>
              <a:rPr lang="en-US" dirty="0" smtClean="0">
                <a:latin typeface="Calibri" panose="020F0502020204030204" pitchFamily="34" charset="0"/>
                <a:ea typeface="Calibri" panose="020F0502020204030204" pitchFamily="34" charset="0"/>
                <a:cs typeface="Times New Roman" panose="02020603050405020304" pitchFamily="18" charset="0"/>
              </a:rPr>
              <a:t>logo</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HERE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2005030" y="1874520"/>
            <a:ext cx="5029200" cy="646331"/>
          </a:xfrm>
          <a:prstGeom prst="rect">
            <a:avLst/>
          </a:prstGeom>
          <a:noFill/>
        </p:spPr>
        <p:txBody>
          <a:bodyPr wrap="square" rtlCol="0">
            <a:spAutoFit/>
          </a:bodyPr>
          <a:lstStyle/>
          <a:p>
            <a:r>
              <a:rPr lang="en-US" sz="3600" b="1" dirty="0" smtClean="0"/>
              <a:t>Thank You</a:t>
            </a:r>
            <a:endParaRPr lang="en-US" sz="3600" b="1" dirty="0"/>
          </a:p>
        </p:txBody>
      </p:sp>
    </p:spTree>
    <p:extLst>
      <p:ext uri="{BB962C8B-B14F-4D97-AF65-F5344CB8AC3E}">
        <p14:creationId xmlns:p14="http://schemas.microsoft.com/office/powerpoint/2010/main" val="4037474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158</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Title here</vt:lpstr>
      <vt:lpstr>This project was supported by cooperative agreement XXXX-XX-XX-XXXX awarded by the Office of Community Oriented Policing Services, U.S. Department of Justice. The opinions contained herein are those of the author(s) and do not necessarily represent the official position or policies of the U.S. Department of Justice. References to specific agencies, companies, products, or services should not be considered an endorsement by the author(s) or the U.S. Department of Justice. Rather, the references are illustrations to supplement discussion of the issues. The Internet references cited in this publication were valid as of the date of publication. Given that URLs and websites are in constant flux, neither the author(s) nor the COPS Office can vouch for their current validity.    Published [YEAR] </vt:lpstr>
    </vt:vector>
  </TitlesOfParts>
  <Company>JCON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Agner, Eric (COPS)</dc:creator>
  <cp:lastModifiedBy>Agner, Eric (COPS)</cp:lastModifiedBy>
  <cp:revision>10</cp:revision>
  <dcterms:created xsi:type="dcterms:W3CDTF">2018-01-05T19:09:31Z</dcterms:created>
  <dcterms:modified xsi:type="dcterms:W3CDTF">2020-04-14T13:48:54Z</dcterms:modified>
</cp:coreProperties>
</file>