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7" d="100"/>
          <a:sy n="97" d="100"/>
        </p:scale>
        <p:origin x="81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489A33-7A35-4612-ACE1-6B39475A7418}" type="datetimeFigureOut">
              <a:rPr lang="en-US" smtClean="0"/>
              <a:t>11/14/2017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9DD67D-C23E-4822-BCEA-86615CB3C78F}" type="slidenum">
              <a:rPr lang="en-US" smtClean="0"/>
              <a:t>‹#›</a:t>
            </a:fld>
            <a:endParaRPr lang="en-US"/>
          </a:p>
        </p:txBody>
      </p:sp>
    </p:spTree>
    <p:extLst>
      <p:ext uri="{BB962C8B-B14F-4D97-AF65-F5344CB8AC3E}">
        <p14:creationId xmlns:p14="http://schemas.microsoft.com/office/powerpoint/2010/main" val="3993643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2F27C-EA8D-426A-8A99-DB225DCB8463}" type="slidenum">
              <a:rPr lang="en-US" smtClean="0"/>
              <a:t>‹#›</a:t>
            </a:fld>
            <a:endParaRPr lang="en-US"/>
          </a:p>
        </p:txBody>
      </p:sp>
    </p:spTree>
    <p:extLst>
      <p:ext uri="{BB962C8B-B14F-4D97-AF65-F5344CB8AC3E}">
        <p14:creationId xmlns:p14="http://schemas.microsoft.com/office/powerpoint/2010/main" val="2145467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90599"/>
            <a:ext cx="8229600" cy="950913"/>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941513"/>
            <a:ext cx="8229600" cy="41846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2F27C-EA8D-426A-8A99-DB225DCB8463}" type="slidenum">
              <a:rPr lang="en-US" smtClean="0"/>
              <a:t>‹#›</a:t>
            </a:fld>
            <a:endParaRPr lang="en-US"/>
          </a:p>
        </p:txBody>
      </p:sp>
    </p:spTree>
    <p:extLst>
      <p:ext uri="{BB962C8B-B14F-4D97-AF65-F5344CB8AC3E}">
        <p14:creationId xmlns:p14="http://schemas.microsoft.com/office/powerpoint/2010/main" val="2702890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2F27C-EA8D-426A-8A99-DB225DCB8463}" type="slidenum">
              <a:rPr lang="en-US" smtClean="0"/>
              <a:t>‹#›</a:t>
            </a:fld>
            <a:endParaRPr lang="en-US"/>
          </a:p>
        </p:txBody>
      </p:sp>
    </p:spTree>
    <p:extLst>
      <p:ext uri="{BB962C8B-B14F-4D97-AF65-F5344CB8AC3E}">
        <p14:creationId xmlns:p14="http://schemas.microsoft.com/office/powerpoint/2010/main" val="618186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2F27C-EA8D-426A-8A99-DB225DCB8463}" type="slidenum">
              <a:rPr lang="en-US" smtClean="0"/>
              <a:t>‹#›</a:t>
            </a:fld>
            <a:endParaRPr lang="en-US"/>
          </a:p>
        </p:txBody>
      </p:sp>
    </p:spTree>
    <p:extLst>
      <p:ext uri="{BB962C8B-B14F-4D97-AF65-F5344CB8AC3E}">
        <p14:creationId xmlns:p14="http://schemas.microsoft.com/office/powerpoint/2010/main" val="325067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92F27C-EA8D-426A-8A99-DB225DCB8463}" type="slidenum">
              <a:rPr lang="en-US" smtClean="0"/>
              <a:t>‹#›</a:t>
            </a:fld>
            <a:endParaRPr lang="en-US"/>
          </a:p>
        </p:txBody>
      </p:sp>
    </p:spTree>
    <p:extLst>
      <p:ext uri="{BB962C8B-B14F-4D97-AF65-F5344CB8AC3E}">
        <p14:creationId xmlns:p14="http://schemas.microsoft.com/office/powerpoint/2010/main" val="156134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92F27C-EA8D-426A-8A99-DB225DCB8463}" type="slidenum">
              <a:rPr lang="en-US" smtClean="0"/>
              <a:t>‹#›</a:t>
            </a:fld>
            <a:endParaRPr lang="en-US"/>
          </a:p>
        </p:txBody>
      </p:sp>
    </p:spTree>
    <p:extLst>
      <p:ext uri="{BB962C8B-B14F-4D97-AF65-F5344CB8AC3E}">
        <p14:creationId xmlns:p14="http://schemas.microsoft.com/office/powerpoint/2010/main" val="26529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92F27C-EA8D-426A-8A99-DB225DCB8463}" type="slidenum">
              <a:rPr lang="en-US" smtClean="0"/>
              <a:t>‹#›</a:t>
            </a:fld>
            <a:endParaRPr lang="en-US"/>
          </a:p>
        </p:txBody>
      </p:sp>
    </p:spTree>
    <p:extLst>
      <p:ext uri="{BB962C8B-B14F-4D97-AF65-F5344CB8AC3E}">
        <p14:creationId xmlns:p14="http://schemas.microsoft.com/office/powerpoint/2010/main" val="1344483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45586-ED51-43C7-92EE-8B2A08B145FD}" type="datetimeFigureOut">
              <a:rPr lang="en-US" smtClean="0"/>
              <a:t>11/14/2017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2F27C-EA8D-426A-8A99-DB225DCB8463}" type="slidenum">
              <a:rPr lang="en-US" smtClean="0"/>
              <a:t>‹#›</a:t>
            </a:fld>
            <a:endParaRPr lang="en-US"/>
          </a:p>
        </p:txBody>
      </p:sp>
    </p:spTree>
    <p:extLst>
      <p:ext uri="{BB962C8B-B14F-4D97-AF65-F5344CB8AC3E}">
        <p14:creationId xmlns:p14="http://schemas.microsoft.com/office/powerpoint/2010/main" val="3245273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Verdana" panose="020B0604030504040204" pitchFamily="34" charset="0"/>
                <a:ea typeface="Verdana" panose="020B0604030504040204" pitchFamily="34" charset="0"/>
                <a:cs typeface="Verdana" panose="020B0604030504040204" pitchFamily="34" charset="0"/>
              </a:rPr>
              <a:t>Click to add title</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p:txBody>
          <a:bodyPr>
            <a:normAutofit/>
          </a:bodyPr>
          <a:lstStyle/>
          <a:p>
            <a:r>
              <a:rPr lang="en-US" sz="2800" dirty="0" smtClean="0">
                <a:latin typeface="Verdana" panose="020B0604030504040204" pitchFamily="34" charset="0"/>
                <a:ea typeface="Verdana" panose="020B0604030504040204" pitchFamily="34" charset="0"/>
                <a:cs typeface="Verdana" panose="020B0604030504040204" pitchFamily="34" charset="0"/>
              </a:rPr>
              <a:t>Click to add subtitle</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02619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86200"/>
            <a:ext cx="8229600" cy="1484313"/>
          </a:xfrm>
        </p:spPr>
        <p:txBody>
          <a:bodyPr>
            <a:normAutofit/>
          </a:bodyPr>
          <a:lstStyle/>
          <a:p>
            <a:pPr algn="l"/>
            <a:r>
              <a:rPr lang="en-US" sz="1100" dirty="0"/>
              <a:t>This project was supported by cooperative agreement XXXX-XX-XX-XXXX awarded by the Office of Community Oriented Policing Services, U.S. Department of Justice. The opinions contained herein are those of the author(s) and do not necessarily represent the official position or policies of the U.S. Department of Justice. References to specific agencies, companies, products, or services should not be considered an endorsement by the author(s) or the U.S. Department of Justice. Rather, the references are illustrations to supplement discussion of the issues. The Internet references cited in this publication were valid as of the date of publication. Given that URLs and websites are in constant flux, neither the author(s) nor the COPS Office can vouch for their current validity. </a:t>
            </a:r>
            <a:br>
              <a:rPr lang="en-US" sz="1100" dirty="0"/>
            </a:br>
            <a:r>
              <a:rPr lang="en-US" sz="1100" dirty="0"/>
              <a:t> </a:t>
            </a:r>
            <a:br>
              <a:rPr lang="en-US" sz="1100" dirty="0"/>
            </a:br>
            <a:r>
              <a:rPr lang="en-US" sz="1100" dirty="0"/>
              <a:t>Published [YEAR] </a:t>
            </a:r>
          </a:p>
        </p:txBody>
      </p:sp>
    </p:spTree>
    <p:extLst>
      <p:ext uri="{BB962C8B-B14F-4D97-AF65-F5344CB8AC3E}">
        <p14:creationId xmlns:p14="http://schemas.microsoft.com/office/powerpoint/2010/main" val="3876133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1066800"/>
            <a:ext cx="6477000" cy="715962"/>
          </a:xfrm>
        </p:spPr>
        <p:txBody>
          <a:bodyPr>
            <a:normAutofit/>
          </a:bodyPr>
          <a:lstStyle/>
          <a:p>
            <a:pPr algn="l"/>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66385170"/>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0856C1A4-6E6E-48A0-8AE9-2A45E190BC36}" vid="{7FB1C7A6-287F-4100-BFC4-5D544FA7EC7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1174</TotalTime>
  <Words>143</Words>
  <Application>Microsoft Office PowerPoint</Application>
  <PresentationFormat>On-screen Show (4:3)</PresentationFormat>
  <Paragraphs>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Verdana</vt:lpstr>
      <vt:lpstr>Theme1</vt:lpstr>
      <vt:lpstr>Click to add title</vt:lpstr>
      <vt:lpstr>This project was supported by cooperative agreement XXXX-XX-XX-XXXX awarded by the Office of Community Oriented Policing Services, U.S. Department of Justice. The opinions contained herein are those of the author(s) and do not necessarily represent the official position or policies of the U.S. Department of Justice. References to specific agencies, companies, products, or services should not be considered an endorsement by the author(s) or the U.S. Department of Justice. Rather, the references are illustrations to supplement discussion of the issues. The Internet references cited in this publication were valid as of the date of publication. Given that URLs and websites are in constant flux, neither the author(s) nor the COPS Office can vouch for their current validity.    Published [YEAR] </vt:lpstr>
      <vt:lpstr>PowerPoint Presentation</vt:lpstr>
    </vt:vector>
  </TitlesOfParts>
  <Company>USDOJ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Agner, Eric (COPS)</dc:creator>
  <cp:lastModifiedBy>Agner, Eric (COPS)</cp:lastModifiedBy>
  <cp:revision>14</cp:revision>
  <dcterms:created xsi:type="dcterms:W3CDTF">2015-05-07T19:55:11Z</dcterms:created>
  <dcterms:modified xsi:type="dcterms:W3CDTF">2017-11-14T21:33:58Z</dcterms:modified>
</cp:coreProperties>
</file>