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49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91" d="100"/>
          <a:sy n="91" d="100"/>
        </p:scale>
        <p:origin x="114"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2577EDBB-EC87-4043-86AD-DD49137A94B6}"/>
              </a:ext>
            </a:extLst>
          </p:cNvPr>
          <p:cNvSpPr>
            <a:spLocks noGrp="1"/>
          </p:cNvSpPr>
          <p:nvPr>
            <p:ph type="ctrTitle" hasCustomPrompt="1"/>
          </p:nvPr>
        </p:nvSpPr>
        <p:spPr>
          <a:xfrm>
            <a:off x="1524000" y="1122363"/>
            <a:ext cx="9144000" cy="2387600"/>
          </a:xfrm>
          <a:prstGeom prst="rect">
            <a:avLst/>
          </a:prstGeom>
        </p:spPr>
        <p:txBody>
          <a:bodyPr lIns="0" tIns="0" rIns="0" bIns="0" anchor="t">
            <a:normAutofit/>
          </a:bodyPr>
          <a:lstStyle>
            <a:lvl1pPr algn="ctr">
              <a:lnSpc>
                <a:spcPts val="7700"/>
              </a:lnSpc>
              <a:defRPr spc="-360" baseline="0">
                <a:latin typeface="Calibri Light" panose="020F0302020204030204" pitchFamily="34" charset="0"/>
                <a:cs typeface="Calibri Light" panose="020F0302020204030204" pitchFamily="34" charset="0"/>
              </a:defRPr>
            </a:lvl1pPr>
          </a:lstStyle>
          <a:p>
            <a:r>
              <a:rPr lang="en-US" sz="8000" dirty="0">
                <a:solidFill>
                  <a:srgbClr val="944920"/>
                </a:solidFill>
                <a:cs typeface="Arial" panose="020B0604020202020204" pitchFamily="34" charset="0"/>
              </a:rPr>
              <a:t>Title</a:t>
            </a:r>
          </a:p>
        </p:txBody>
      </p:sp>
      <p:sp>
        <p:nvSpPr>
          <p:cNvPr id="9" name="Subtitle 4">
            <a:extLst>
              <a:ext uri="{FF2B5EF4-FFF2-40B4-BE49-F238E27FC236}">
                <a16:creationId xmlns:a16="http://schemas.microsoft.com/office/drawing/2014/main" id="{98C72D55-1381-4364-BD52-962162F6AA48}"/>
              </a:ext>
            </a:extLst>
          </p:cNvPr>
          <p:cNvSpPr>
            <a:spLocks noGrp="1"/>
          </p:cNvSpPr>
          <p:nvPr>
            <p:ph type="subTitle" idx="1" hasCustomPrompt="1"/>
          </p:nvPr>
        </p:nvSpPr>
        <p:spPr>
          <a:xfrm>
            <a:off x="1524000" y="3602038"/>
            <a:ext cx="9144000" cy="1655762"/>
          </a:xfrm>
          <a:prstGeom prst="rect">
            <a:avLst/>
          </a:prstGeom>
        </p:spPr>
        <p:txBody>
          <a:bodyPr lIns="0" tIns="0" rIns="0" bIns="91440">
            <a:normAutofit/>
          </a:bodyPr>
          <a:lstStyle>
            <a:lvl1pPr marL="0" indent="0" algn="ctr">
              <a:buNone/>
              <a:defRPr baseline="0"/>
            </a:lvl1pPr>
          </a:lstStyle>
          <a:p>
            <a:r>
              <a:rPr lang="en-US" sz="3200" dirty="0"/>
              <a:t>Subtitle</a:t>
            </a:r>
          </a:p>
        </p:txBody>
      </p:sp>
      <p:pic>
        <p:nvPicPr>
          <p:cNvPr id="5" name="Picture 4">
            <a:extLst>
              <a:ext uri="{FF2B5EF4-FFF2-40B4-BE49-F238E27FC236}">
                <a16:creationId xmlns:a16="http://schemas.microsoft.com/office/drawing/2014/main" id="{BE5502D2-7A9E-4620-AF4F-BFCE3B84D06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02977" y="4742945"/>
            <a:ext cx="2128870" cy="796109"/>
          </a:xfrm>
          <a:prstGeom prst="rect">
            <a:avLst/>
          </a:prstGeom>
        </p:spPr>
      </p:pic>
    </p:spTree>
    <p:extLst>
      <p:ext uri="{BB962C8B-B14F-4D97-AF65-F5344CB8AC3E}">
        <p14:creationId xmlns:p14="http://schemas.microsoft.com/office/powerpoint/2010/main" val="100595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43656"/>
            <a:ext cx="10515600" cy="806777"/>
          </a:xfrm>
          <a:prstGeom prst="rect">
            <a:avLst/>
          </a:prstGeom>
        </p:spPr>
        <p:txBody>
          <a:bodyPr lIns="0" tIns="0" rIns="0" bIns="0" anchor="t" anchorCtr="0"/>
          <a:lstStyle>
            <a:lvl1pPr>
              <a:defRPr spc="-150" baseline="0">
                <a:solidFill>
                  <a:srgbClr val="944920"/>
                </a:solidFill>
              </a:defRPr>
            </a:lvl1pPr>
          </a:lstStyle>
          <a:p>
            <a:r>
              <a:rPr lang="en-US" dirty="0"/>
              <a:t>Slide Title</a:t>
            </a:r>
          </a:p>
        </p:txBody>
      </p:sp>
      <p:sp>
        <p:nvSpPr>
          <p:cNvPr id="4" name="Content Placeholder 2">
            <a:extLst>
              <a:ext uri="{FF2B5EF4-FFF2-40B4-BE49-F238E27FC236}">
                <a16:creationId xmlns:a16="http://schemas.microsoft.com/office/drawing/2014/main" id="{89FF5472-863A-4B37-986D-10B67536CC60}"/>
              </a:ext>
            </a:extLst>
          </p:cNvPr>
          <p:cNvSpPr>
            <a:spLocks noGrp="1"/>
          </p:cNvSpPr>
          <p:nvPr>
            <p:ph idx="10" hasCustomPrompt="1"/>
          </p:nvPr>
        </p:nvSpPr>
        <p:spPr>
          <a:xfrm>
            <a:off x="838199" y="1450433"/>
            <a:ext cx="10515599" cy="4453264"/>
          </a:xfrm>
          <a:prstGeom prst="rect">
            <a:avLst/>
          </a:prstGeom>
        </p:spPr>
        <p:txBody>
          <a:bodyPr lIns="0" tIns="0" rIns="0" bIns="0"/>
          <a:lstStyle>
            <a:lvl1pPr>
              <a:lnSpc>
                <a:spcPts val="3200"/>
              </a:lnSpc>
              <a:spcBef>
                <a:spcPts val="800"/>
              </a:spcBef>
              <a:buClr>
                <a:srgbClr val="944920"/>
              </a:buClr>
              <a:buSzPct val="95000"/>
              <a:defRPr>
                <a:latin typeface="Calibri" panose="020F0502020204030204" pitchFamily="34" charset="0"/>
                <a:cs typeface="Calibri" panose="020F0502020204030204" pitchFamily="34" charset="0"/>
              </a:defRPr>
            </a:lvl1pPr>
            <a:lvl2pPr marL="548640" indent="-182880">
              <a:lnSpc>
                <a:spcPts val="3200"/>
              </a:lnSpc>
              <a:spcBef>
                <a:spcPts val="700"/>
              </a:spcBef>
              <a:buSzPct val="95000"/>
              <a:buFont typeface="Calibri" panose="020F0502020204030204" pitchFamily="34" charset="0"/>
              <a:buChar char="̶"/>
              <a:defRPr sz="2800">
                <a:latin typeface="Calibri" panose="020F0502020204030204" pitchFamily="34" charset="0"/>
                <a:cs typeface="Calibri" panose="020F0502020204030204" pitchFamily="34" charset="0"/>
              </a:defRPr>
            </a:lvl2pPr>
            <a:lvl3pPr marL="731520" indent="-182880">
              <a:lnSpc>
                <a:spcPts val="3200"/>
              </a:lnSpc>
              <a:spcBef>
                <a:spcPts val="600"/>
              </a:spcBef>
              <a:buClr>
                <a:schemeClr val="bg2">
                  <a:lumMod val="50000"/>
                </a:schemeClr>
              </a:buClr>
              <a:buSzPct val="85000"/>
              <a:defRPr sz="2800" baseline="0">
                <a:latin typeface="Calibri" panose="020F0502020204030204" pitchFamily="34" charset="0"/>
                <a:cs typeface="Calibri" panose="020F0502020204030204" pitchFamily="34" charset="0"/>
              </a:defRPr>
            </a:lvl3pPr>
          </a:lstStyle>
          <a:p>
            <a:pPr lvl="0"/>
            <a:r>
              <a:rPr lang="en-US" dirty="0"/>
              <a:t>Text</a:t>
            </a:r>
          </a:p>
          <a:p>
            <a:pPr lvl="1"/>
            <a:r>
              <a:rPr lang="en-US" dirty="0"/>
              <a:t>Second level</a:t>
            </a:r>
          </a:p>
          <a:p>
            <a:pPr lvl="2"/>
            <a:r>
              <a:rPr lang="en-US" dirty="0"/>
              <a:t>Third level</a:t>
            </a:r>
          </a:p>
        </p:txBody>
      </p:sp>
    </p:spTree>
    <p:extLst>
      <p:ext uri="{BB962C8B-B14F-4D97-AF65-F5344CB8AC3E}">
        <p14:creationId xmlns:p14="http://schemas.microsoft.com/office/powerpoint/2010/main" val="306707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43656"/>
            <a:ext cx="10515600" cy="827803"/>
          </a:xfrm>
          <a:prstGeom prst="rect">
            <a:avLst/>
          </a:prstGeom>
        </p:spPr>
        <p:txBody>
          <a:bodyPr lIns="0" tIns="0" rIns="0" bIns="0" anchor="t" anchorCtr="0"/>
          <a:lstStyle>
            <a:lvl1pPr>
              <a:defRPr spc="-150" baseline="0">
                <a:solidFill>
                  <a:srgbClr val="944920"/>
                </a:solidFill>
              </a:defRPr>
            </a:lvl1pPr>
          </a:lstStyle>
          <a:p>
            <a:r>
              <a:rPr lang="en-US" dirty="0"/>
              <a:t>Slide Title</a:t>
            </a:r>
          </a:p>
        </p:txBody>
      </p:sp>
      <p:sp>
        <p:nvSpPr>
          <p:cNvPr id="7" name="Content Placeholder 2">
            <a:extLst>
              <a:ext uri="{FF2B5EF4-FFF2-40B4-BE49-F238E27FC236}">
                <a16:creationId xmlns:a16="http://schemas.microsoft.com/office/drawing/2014/main" id="{AFECFE26-1752-49F5-8BBA-99A36C07963C}"/>
              </a:ext>
            </a:extLst>
          </p:cNvPr>
          <p:cNvSpPr>
            <a:spLocks noGrp="1"/>
          </p:cNvSpPr>
          <p:nvPr>
            <p:ph idx="10" hasCustomPrompt="1"/>
          </p:nvPr>
        </p:nvSpPr>
        <p:spPr>
          <a:xfrm>
            <a:off x="6186814" y="1489215"/>
            <a:ext cx="5016062" cy="4453264"/>
          </a:xfrm>
          <a:prstGeom prst="rect">
            <a:avLst/>
          </a:prstGeom>
        </p:spPr>
        <p:txBody>
          <a:bodyPr lIns="0" tIns="0" rIns="0" bIns="0"/>
          <a:lstStyle>
            <a:lvl1pPr>
              <a:lnSpc>
                <a:spcPts val="3200"/>
              </a:lnSpc>
              <a:spcBef>
                <a:spcPts val="800"/>
              </a:spcBef>
              <a:buClr>
                <a:srgbClr val="944920"/>
              </a:buClr>
              <a:buSzPct val="95000"/>
              <a:defRPr>
                <a:latin typeface="Calibri" panose="020F0502020204030204" pitchFamily="34" charset="0"/>
                <a:cs typeface="Calibri" panose="020F0502020204030204" pitchFamily="34" charset="0"/>
              </a:defRPr>
            </a:lvl1pPr>
            <a:lvl2pPr marL="548640" indent="-182880">
              <a:lnSpc>
                <a:spcPts val="3200"/>
              </a:lnSpc>
              <a:spcBef>
                <a:spcPts val="700"/>
              </a:spcBef>
              <a:buSzPct val="95000"/>
              <a:buFont typeface="Calibri" panose="020F0502020204030204" pitchFamily="34" charset="0"/>
              <a:buChar char="̶"/>
              <a:defRPr sz="2800">
                <a:latin typeface="Calibri" panose="020F0502020204030204" pitchFamily="34" charset="0"/>
                <a:cs typeface="Calibri" panose="020F0502020204030204" pitchFamily="34" charset="0"/>
              </a:defRPr>
            </a:lvl2pPr>
            <a:lvl3pPr marL="731520" indent="-182880">
              <a:lnSpc>
                <a:spcPts val="3200"/>
              </a:lnSpc>
              <a:spcBef>
                <a:spcPts val="600"/>
              </a:spcBef>
              <a:buClr>
                <a:schemeClr val="bg2">
                  <a:lumMod val="50000"/>
                </a:schemeClr>
              </a:buClr>
              <a:buSzPct val="85000"/>
              <a:defRPr sz="2800" baseline="0">
                <a:latin typeface="Calibri" panose="020F0502020204030204" pitchFamily="34" charset="0"/>
                <a:cs typeface="Calibri" panose="020F0502020204030204" pitchFamily="34" charset="0"/>
              </a:defRPr>
            </a:lvl3pPr>
          </a:lstStyle>
          <a:p>
            <a:pPr lvl="0"/>
            <a:r>
              <a:rPr lang="en-US" dirty="0"/>
              <a:t>Text</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B88D48B3-0C31-4B08-B91B-9AE346AABC77}"/>
              </a:ext>
            </a:extLst>
          </p:cNvPr>
          <p:cNvSpPr>
            <a:spLocks noGrp="1"/>
          </p:cNvSpPr>
          <p:nvPr>
            <p:ph idx="11" hasCustomPrompt="1"/>
          </p:nvPr>
        </p:nvSpPr>
        <p:spPr>
          <a:xfrm>
            <a:off x="838200" y="1489215"/>
            <a:ext cx="5016062" cy="4453264"/>
          </a:xfrm>
          <a:prstGeom prst="rect">
            <a:avLst/>
          </a:prstGeom>
        </p:spPr>
        <p:txBody>
          <a:bodyPr lIns="0" tIns="0" rIns="0" bIns="0"/>
          <a:lstStyle>
            <a:lvl1pPr>
              <a:lnSpc>
                <a:spcPts val="3200"/>
              </a:lnSpc>
              <a:spcBef>
                <a:spcPts val="800"/>
              </a:spcBef>
              <a:buClr>
                <a:srgbClr val="944920"/>
              </a:buClr>
              <a:buSzPct val="95000"/>
              <a:defRPr/>
            </a:lvl1pPr>
            <a:lvl2pPr marL="548640" indent="-182880">
              <a:lnSpc>
                <a:spcPts val="3200"/>
              </a:lnSpc>
              <a:spcBef>
                <a:spcPts val="700"/>
              </a:spcBef>
              <a:buSzPct val="95000"/>
              <a:buFont typeface="Calibri" panose="020F0502020204030204" pitchFamily="34" charset="0"/>
              <a:buChar char="̶"/>
              <a:defRPr sz="2800">
                <a:latin typeface="Calibri" panose="020F0502020204030204" pitchFamily="34" charset="0"/>
                <a:cs typeface="Calibri" panose="020F0502020204030204" pitchFamily="34" charset="0"/>
              </a:defRPr>
            </a:lvl2pPr>
            <a:lvl3pPr marL="731520" indent="-182880">
              <a:lnSpc>
                <a:spcPts val="3200"/>
              </a:lnSpc>
              <a:spcBef>
                <a:spcPts val="600"/>
              </a:spcBef>
              <a:buClr>
                <a:schemeClr val="bg2">
                  <a:lumMod val="50000"/>
                </a:schemeClr>
              </a:buClr>
              <a:buSzPct val="85000"/>
              <a:defRPr sz="2800" baseline="0">
                <a:latin typeface="Calibri" panose="020F0502020204030204" pitchFamily="34" charset="0"/>
                <a:cs typeface="Calibri" panose="020F0502020204030204" pitchFamily="34" charset="0"/>
              </a:defRPr>
            </a:lvl3pPr>
          </a:lstStyle>
          <a:p>
            <a:pPr lvl="0"/>
            <a:r>
              <a:rPr lang="en-US" dirty="0"/>
              <a:t>Text</a:t>
            </a:r>
          </a:p>
          <a:p>
            <a:pPr lvl="1"/>
            <a:r>
              <a:rPr lang="en-US" dirty="0"/>
              <a:t>Second level</a:t>
            </a:r>
          </a:p>
          <a:p>
            <a:pPr lvl="2"/>
            <a:r>
              <a:rPr lang="en-US" dirty="0"/>
              <a:t>Third level</a:t>
            </a:r>
          </a:p>
        </p:txBody>
      </p:sp>
    </p:spTree>
    <p:extLst>
      <p:ext uri="{BB962C8B-B14F-4D97-AF65-F5344CB8AC3E}">
        <p14:creationId xmlns:p14="http://schemas.microsoft.com/office/powerpoint/2010/main" val="147672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4761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21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1393A8-2C76-45F5-8D81-8D6539EA43F4}"/>
              </a:ext>
            </a:extLst>
          </p:cNvPr>
          <p:cNvSpPr>
            <a:spLocks noGrp="1"/>
          </p:cNvSpPr>
          <p:nvPr>
            <p:ph type="ctrTitle"/>
          </p:nvPr>
        </p:nvSpPr>
        <p:spPr>
          <a:xfrm>
            <a:off x="1524000" y="1122363"/>
            <a:ext cx="9144000" cy="2387600"/>
          </a:xfrm>
        </p:spPr>
        <p:txBody>
          <a:bodyPr anchor="t">
            <a:normAutofit/>
          </a:bodyPr>
          <a:lstStyle/>
          <a:p>
            <a:endParaRPr lang="en-US" sz="8000" dirty="0">
              <a:solidFill>
                <a:srgbClr val="944920"/>
              </a:solidFill>
              <a:cs typeface="Arial" panose="020B0604020202020204" pitchFamily="34" charset="0"/>
            </a:endParaRPr>
          </a:p>
        </p:txBody>
      </p:sp>
      <p:sp>
        <p:nvSpPr>
          <p:cNvPr id="5" name="Subtitle 4">
            <a:extLst>
              <a:ext uri="{FF2B5EF4-FFF2-40B4-BE49-F238E27FC236}">
                <a16:creationId xmlns:a16="http://schemas.microsoft.com/office/drawing/2014/main" id="{A5C8B4C5-4A07-405B-920C-1E4A1F347210}"/>
              </a:ext>
            </a:extLst>
          </p:cNvPr>
          <p:cNvSpPr>
            <a:spLocks noGrp="1"/>
          </p:cNvSpPr>
          <p:nvPr>
            <p:ph type="subTitle" idx="4294967295"/>
          </p:nvPr>
        </p:nvSpPr>
        <p:spPr>
          <a:xfrm>
            <a:off x="1524000" y="3602038"/>
            <a:ext cx="9144000" cy="1655762"/>
          </a:xfrm>
          <a:prstGeom prst="rect">
            <a:avLst/>
          </a:prstGeo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Subtitle</a:t>
            </a:r>
          </a:p>
        </p:txBody>
      </p:sp>
    </p:spTree>
    <p:extLst>
      <p:ext uri="{BB962C8B-B14F-4D97-AF65-F5344CB8AC3E}">
        <p14:creationId xmlns:p14="http://schemas.microsoft.com/office/powerpoint/2010/main" val="385975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49D91-5F25-4863-B275-A901C93A4F12}"/>
              </a:ext>
            </a:extLst>
          </p:cNvPr>
          <p:cNvSpPr txBox="1">
            <a:spLocks/>
          </p:cNvSpPr>
          <p:nvPr/>
        </p:nvSpPr>
        <p:spPr>
          <a:xfrm>
            <a:off x="2067791" y="1859973"/>
            <a:ext cx="8229600" cy="19858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800"/>
              </a:lnSpc>
            </a:pPr>
            <a:r>
              <a:rPr lang="en-US" sz="1100" kern="1000" dirty="0">
                <a:latin typeface="Calibri Light" panose="020F0302020204030204" pitchFamily="34" charset="0"/>
                <a:cs typeface="Calibri Light" panose="020F0302020204030204" pitchFamily="34" charset="0"/>
              </a:rPr>
              <a:t>This project was supported by cooperative agreement XXXX-XX-XX-XXXX awarded by the Office of Community Oriented Policing Services, U.S. Department of Justice. The opinions contained herein are those of the author(s) and do not necessarily represent the official position or policies of the U.S. Department of Justice. References to specific agencies, companies, products, or services should not be considered an endorsement by the author(s) or the U.S. Department of Justice. Rather, the references are illustrations to supplement discussion of the issues. The Internet references cited in this publication were valid as of the date of publication. Given that URLs and websites are in constant flux, neither the author(s) or the COPS Office can vouch for their current validity. </a:t>
            </a:r>
            <a:br>
              <a:rPr lang="en-US" sz="1100" kern="1000" dirty="0">
                <a:latin typeface="Calibri Light" panose="020F0302020204030204" pitchFamily="34" charset="0"/>
                <a:cs typeface="Calibri Light" panose="020F0302020204030204" pitchFamily="34" charset="0"/>
              </a:rPr>
            </a:br>
            <a:r>
              <a:rPr lang="en-US" sz="1100" kern="1000" dirty="0">
                <a:latin typeface="Calibri Light" panose="020F0302020204030204" pitchFamily="34" charset="0"/>
                <a:cs typeface="Calibri Light" panose="020F0302020204030204" pitchFamily="34" charset="0"/>
              </a:rPr>
              <a:t> </a:t>
            </a:r>
            <a:br>
              <a:rPr lang="en-US" sz="1100" kern="1000" dirty="0">
                <a:latin typeface="Calibri Light" panose="020F0302020204030204" pitchFamily="34" charset="0"/>
                <a:cs typeface="Calibri Light" panose="020F0302020204030204" pitchFamily="34" charset="0"/>
              </a:rPr>
            </a:br>
            <a:r>
              <a:rPr lang="en-US" sz="1100" kern="1000" dirty="0">
                <a:latin typeface="Calibri Light" panose="020F0302020204030204" pitchFamily="34" charset="0"/>
                <a:cs typeface="Calibri Light" panose="020F0302020204030204" pitchFamily="34" charset="0"/>
              </a:rPr>
              <a:t>Published [YEAR] </a:t>
            </a:r>
          </a:p>
        </p:txBody>
      </p:sp>
    </p:spTree>
    <p:extLst>
      <p:ext uri="{BB962C8B-B14F-4D97-AF65-F5344CB8AC3E}">
        <p14:creationId xmlns:p14="http://schemas.microsoft.com/office/powerpoint/2010/main" val="193771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9712C-2A65-4308-AE0B-F2E12A5030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ED9E28-129A-44A6-8B99-6683E4C1BA65}"/>
              </a:ext>
            </a:extLst>
          </p:cNvPr>
          <p:cNvSpPr>
            <a:spLocks noGrp="1"/>
          </p:cNvSpPr>
          <p:nvPr>
            <p:ph idx="10"/>
          </p:nvPr>
        </p:nvSpPr>
        <p:spPr/>
        <p:txBody>
          <a:bodyPr/>
          <a:lstStyle/>
          <a:p>
            <a:endParaRPr lang="en-US"/>
          </a:p>
        </p:txBody>
      </p:sp>
    </p:spTree>
    <p:extLst>
      <p:ext uri="{BB962C8B-B14F-4D97-AF65-F5344CB8AC3E}">
        <p14:creationId xmlns:p14="http://schemas.microsoft.com/office/powerpoint/2010/main" val="121805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3699-54B5-410C-B72A-64127133D9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A6CBB-9C1E-4C04-9D7D-A2DC977C63E5}"/>
              </a:ext>
            </a:extLst>
          </p:cNvPr>
          <p:cNvSpPr>
            <a:spLocks noGrp="1"/>
          </p:cNvSpPr>
          <p:nvPr>
            <p:ph idx="10"/>
          </p:nvPr>
        </p:nvSpPr>
        <p:spPr/>
        <p:txBody>
          <a:bodyPr/>
          <a:lstStyle/>
          <a:p>
            <a:endParaRPr lang="en-US"/>
          </a:p>
        </p:txBody>
      </p:sp>
      <p:sp>
        <p:nvSpPr>
          <p:cNvPr id="4" name="Content Placeholder 3">
            <a:extLst>
              <a:ext uri="{FF2B5EF4-FFF2-40B4-BE49-F238E27FC236}">
                <a16:creationId xmlns:a16="http://schemas.microsoft.com/office/drawing/2014/main" id="{8BC46106-8107-4752-9FF2-3981D876B6B5}"/>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819710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llet L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155</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Agner, Eric (COPS)</dc:creator>
  <cp:lastModifiedBy>Hamilton, Ann (COPS)</cp:lastModifiedBy>
  <cp:revision>32</cp:revision>
  <dcterms:created xsi:type="dcterms:W3CDTF">2018-01-05T19:09:31Z</dcterms:created>
  <dcterms:modified xsi:type="dcterms:W3CDTF">2023-08-21T17:22:07Z</dcterms:modified>
</cp:coreProperties>
</file>